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900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3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999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30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28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42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99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45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892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919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648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084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2256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84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49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6F943-F86B-4E77-9AC3-6C4E3D89014E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FF62E50-D374-4D5A-A739-45FC7B0E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08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52051" y="1161789"/>
            <a:ext cx="8915399" cy="226278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Открытое учебное занятие в УДОД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Методические рекомендации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17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открытого занятия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занятия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Оборудование и материалы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Место проведения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 занятия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14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60647"/>
            <a:ext cx="8911687" cy="128089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27135"/>
            <a:ext cx="8915400" cy="563671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Организационная часть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Содержание занятия: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повторение пройденного материала;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изложение новой темы;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закрепление пройденного;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отработка практических навыков и умений;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д) индивидуальная работа с воспитанниками.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Подведение итогов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70047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Практические рекомендации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проведению и анализу открытого занятия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Открытые занятия являются одной из эффективных форм методической работы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Они занимают особое место в системе повышения педагогического мастерства педагогов дополнительного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рганизуются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целью изучения опыта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работы.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8922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Советы п подготовке и проведении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Советы при </a:t>
            </a:r>
            <a:r>
              <a:rPr lang="ru-RU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подготовке 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открытого </a:t>
            </a:r>
            <a:r>
              <a:rPr lang="ru-RU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</a:p>
          <a:p>
            <a:pPr>
              <a:lnSpc>
                <a:spcPct val="107000"/>
              </a:lnSpc>
            </a:pP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Советы по проведению открытого </a:t>
            </a:r>
            <a:r>
              <a:rPr lang="ru-RU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</a:p>
          <a:p>
            <a:pPr>
              <a:lnSpc>
                <a:spcPct val="107000"/>
              </a:lnSpc>
            </a:pP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Советы по окончанию занятия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720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самоанализ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3003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Общий анализ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занятия</a:t>
            </a: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деятельности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педагога</a:t>
            </a: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занятия по формированию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умений</a:t>
            </a: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занятия по изучению деятельности обучающихся и качества их знаний, умений и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навыков</a:t>
            </a:r>
          </a:p>
          <a:p>
            <a:pPr>
              <a:lnSpc>
                <a:spcPct val="107000"/>
              </a:lnSpc>
            </a:pP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Общедидактический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анализ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деятельности воспитанников в ходе открытого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нетрадиционных форм работы объединения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536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48329"/>
            <a:ext cx="8911687" cy="128089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Результативность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02499"/>
            <a:ext cx="8915400" cy="5336087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поддержание высокого уровня познавательного интереса и самостоятельной умственной активности воспитанников;</a:t>
            </a:r>
            <a:endParaRPr lang="ru-RU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экономное и целесообразное расходование времени;</a:t>
            </a:r>
            <a:endParaRPr lang="ru-RU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 разнообразного арсенала методов и средств обучения;</a:t>
            </a:r>
            <a:endParaRPr lang="ru-RU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и тренинг способов умственных действий обучающихся;</a:t>
            </a:r>
            <a:endParaRPr lang="ru-RU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и развитие личностных качеств ребёнка;</a:t>
            </a:r>
            <a:endParaRPr lang="ru-RU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высокий положительный уровень межличностных отношений педагога и обучающегося;</a:t>
            </a:r>
            <a:endParaRPr lang="ru-RU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объём и прочность получаемых учащимися знаний, умений и навыков.</a:t>
            </a:r>
            <a:endParaRPr lang="ru-RU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955062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</TotalTime>
  <Words>225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Открытое учебное занятие в УДОД</vt:lpstr>
      <vt:lpstr>План открытого занятия </vt:lpstr>
      <vt:lpstr> Ход занятия </vt:lpstr>
      <vt:lpstr>Практические рекомендации по проведению и анализу открытого занятия </vt:lpstr>
      <vt:lpstr>Советы п подготовке и проведении </vt:lpstr>
      <vt:lpstr>Анализ и самоанализ</vt:lpstr>
      <vt:lpstr> Результативность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Открытое учебное занятие в УДОД</dc:title>
  <dc:creator>User</dc:creator>
  <cp:lastModifiedBy>User</cp:lastModifiedBy>
  <cp:revision>5</cp:revision>
  <dcterms:created xsi:type="dcterms:W3CDTF">2017-01-17T13:51:06Z</dcterms:created>
  <dcterms:modified xsi:type="dcterms:W3CDTF">2017-01-18T07:31:53Z</dcterms:modified>
</cp:coreProperties>
</file>