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57" r:id="rId4"/>
    <p:sldId id="270" r:id="rId5"/>
    <p:sldId id="283" r:id="rId6"/>
    <p:sldId id="284" r:id="rId7"/>
    <p:sldId id="285" r:id="rId8"/>
    <p:sldId id="287" r:id="rId9"/>
    <p:sldId id="288" r:id="rId10"/>
    <p:sldId id="289" r:id="rId11"/>
    <p:sldId id="29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08.09.2018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84314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Распределение должностей в туристской группе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AutoShape 2" descr="https://ds02.infourok.ru/uploads/ex/03be/000176d5-855f284a/hello_html_6f6cca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564904"/>
            <a:ext cx="4896544" cy="384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cf.ppt-online.org/files/slide/g/GTjvn8ysErg9DMC2hpAqXYa5HdRolKxSmtfW3z/slide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631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606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должностей: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35221" y="1740876"/>
            <a:ext cx="374441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Постоянные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038017"/>
            <a:ext cx="3999323" cy="82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4860032" y="4269966"/>
            <a:ext cx="396044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Дежурные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3139885" cy="24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endParaRPr lang="ru-RU" sz="4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3688" y="260648"/>
            <a:ext cx="56166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Постоянные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383868" y="1268760"/>
            <a:ext cx="2376264" cy="122413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16456" y="2492896"/>
            <a:ext cx="61926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Активны на протяжении подготовки и проведения похода</a:t>
            </a:r>
            <a:endParaRPr lang="ru-RU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098" name="Picture 2" descr="https://i.pinimg.com/736x/78/f0/91/78f0916bf761da9618b357e2583d4d47--tent-g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17032"/>
            <a:ext cx="3505200" cy="262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37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endParaRPr lang="ru-RU" sz="4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3688" y="260648"/>
            <a:ext cx="56166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Временные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383868" y="1268760"/>
            <a:ext cx="2376264" cy="122413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16456" y="2492896"/>
            <a:ext cx="61926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Носят вспомогательный характер на отдельных этапах походах</a:t>
            </a:r>
            <a:endParaRPr lang="ru-RU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124" name="Picture 4" descr="http://ds-zvezda-alt.edu22.info/images/Kashnikova/%D0%9F%D0%BE%D1%85%D0%BE%D0%B4/turisty_700x3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3356992"/>
            <a:ext cx="6667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214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endParaRPr lang="ru-RU" sz="4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3688" y="260648"/>
            <a:ext cx="56166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Дежурные должности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383868" y="1268760"/>
            <a:ext cx="2376264" cy="122413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16456" y="2492896"/>
            <a:ext cx="6192688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Ежедневные обязанности, которые выполняю участники похода по графику</a:t>
            </a:r>
            <a:endParaRPr lang="ru-RU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146" name="Picture 2" descr="http://hibtravel.ru/images2/large/klm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77072"/>
            <a:ext cx="3569945" cy="239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64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476672"/>
            <a:ext cx="5616624" cy="1115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Руководитель (командир) группы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1844824"/>
            <a:ext cx="446449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Обеспечение безопасности участников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923928" y="2948349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Достижение цели похода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Стрелка углом вверх 5"/>
          <p:cNvSpPr/>
          <p:nvPr/>
        </p:nvSpPr>
        <p:spPr>
          <a:xfrm rot="5400000">
            <a:off x="3454303" y="1868025"/>
            <a:ext cx="684076" cy="234420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углом вверх 9"/>
          <p:cNvSpPr/>
          <p:nvPr/>
        </p:nvSpPr>
        <p:spPr>
          <a:xfrm rot="5400000">
            <a:off x="2761304" y="2321681"/>
            <a:ext cx="1656186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дзаголовок 6"/>
          <p:cNvSpPr txBox="1">
            <a:spLocks/>
          </p:cNvSpPr>
          <p:nvPr/>
        </p:nvSpPr>
        <p:spPr>
          <a:xfrm>
            <a:off x="3954599" y="3861048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Психологическая обстановка в группе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Стрелка углом вверх 11"/>
          <p:cNvSpPr/>
          <p:nvPr/>
        </p:nvSpPr>
        <p:spPr>
          <a:xfrm rot="5400000">
            <a:off x="2026875" y="2806156"/>
            <a:ext cx="2584196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дзаголовок 6"/>
          <p:cNvSpPr txBox="1">
            <a:spLocks/>
          </p:cNvSpPr>
          <p:nvPr/>
        </p:nvSpPr>
        <p:spPr>
          <a:xfrm>
            <a:off x="3954599" y="4941168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Подготовка документов, связанных с походом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Подзаголовок 6"/>
          <p:cNvSpPr txBox="1">
            <a:spLocks/>
          </p:cNvSpPr>
          <p:nvPr/>
        </p:nvSpPr>
        <p:spPr>
          <a:xfrm>
            <a:off x="3954599" y="5905035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Подготовка отчета о походе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Стрелка углом вверх 14"/>
          <p:cNvSpPr/>
          <p:nvPr/>
        </p:nvSpPr>
        <p:spPr>
          <a:xfrm rot="5400000">
            <a:off x="1222580" y="3369627"/>
            <a:ext cx="3651937" cy="270425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углом вверх 15"/>
          <p:cNvSpPr/>
          <p:nvPr/>
        </p:nvSpPr>
        <p:spPr>
          <a:xfrm rot="5400000">
            <a:off x="490172" y="3745384"/>
            <a:ext cx="4575903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3" y="1786109"/>
            <a:ext cx="2489312" cy="221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45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60648"/>
            <a:ext cx="5616624" cy="1115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Штурман (топограф) группы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1844824"/>
            <a:ext cx="446449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Готовит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маршрут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923928" y="2948349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Планирует график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движения</a:t>
            </a:r>
          </a:p>
        </p:txBody>
      </p:sp>
      <p:sp>
        <p:nvSpPr>
          <p:cNvPr id="6" name="Стрелка углом вверх 5"/>
          <p:cNvSpPr/>
          <p:nvPr/>
        </p:nvSpPr>
        <p:spPr>
          <a:xfrm rot="5400000">
            <a:off x="3454303" y="1868025"/>
            <a:ext cx="684076" cy="234420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углом вверх 9"/>
          <p:cNvSpPr/>
          <p:nvPr/>
        </p:nvSpPr>
        <p:spPr>
          <a:xfrm rot="5400000">
            <a:off x="2761304" y="2321681"/>
            <a:ext cx="1656186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дзаголовок 6"/>
          <p:cNvSpPr txBox="1">
            <a:spLocks/>
          </p:cNvSpPr>
          <p:nvPr/>
        </p:nvSpPr>
        <p:spPr>
          <a:xfrm>
            <a:off x="3954599" y="3861048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Определяет места стоянок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Стрелка углом вверх 11"/>
          <p:cNvSpPr/>
          <p:nvPr/>
        </p:nvSpPr>
        <p:spPr>
          <a:xfrm rot="5400000">
            <a:off x="2026875" y="2806156"/>
            <a:ext cx="2584196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дзаголовок 6"/>
          <p:cNvSpPr txBox="1">
            <a:spLocks/>
          </p:cNvSpPr>
          <p:nvPr/>
        </p:nvSpPr>
        <p:spPr>
          <a:xfrm>
            <a:off x="3954599" y="4941168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Инструктирует участников об особенностях маршрута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Стрелка углом вверх 14"/>
          <p:cNvSpPr/>
          <p:nvPr/>
        </p:nvSpPr>
        <p:spPr>
          <a:xfrm rot="5400000">
            <a:off x="1127453" y="3244900"/>
            <a:ext cx="3842191" cy="270425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://vityaz-strelna.ru/Ill/4_3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21" y="2253286"/>
            <a:ext cx="2497029" cy="146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339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1444910"/>
            <a:ext cx="8305800" cy="1981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476672"/>
            <a:ext cx="5616624" cy="1115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Хронометрист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1844824"/>
            <a:ext cx="40324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Готовит дневник похода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355976" y="2948349"/>
            <a:ext cx="403244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Описывает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пройденные препятствия</a:t>
            </a:r>
          </a:p>
        </p:txBody>
      </p:sp>
      <p:sp>
        <p:nvSpPr>
          <p:cNvPr id="6" name="Стрелка углом вверх 5"/>
          <p:cNvSpPr/>
          <p:nvPr/>
        </p:nvSpPr>
        <p:spPr>
          <a:xfrm rot="5400000">
            <a:off x="3881850" y="1880408"/>
            <a:ext cx="684076" cy="234420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углом вверх 9"/>
          <p:cNvSpPr/>
          <p:nvPr/>
        </p:nvSpPr>
        <p:spPr>
          <a:xfrm rot="5400000">
            <a:off x="3143373" y="2300298"/>
            <a:ext cx="1656186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дзаголовок 6"/>
          <p:cNvSpPr txBox="1">
            <a:spLocks/>
          </p:cNvSpPr>
          <p:nvPr/>
        </p:nvSpPr>
        <p:spPr>
          <a:xfrm>
            <a:off x="4355975" y="3861048"/>
            <a:ext cx="4063119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Фиксирует время и расстояния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Стрелка углом вверх 11"/>
          <p:cNvSpPr/>
          <p:nvPr/>
        </p:nvSpPr>
        <p:spPr>
          <a:xfrm rot="5400000">
            <a:off x="2408944" y="2764303"/>
            <a:ext cx="2584196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дзаголовок 6"/>
          <p:cNvSpPr txBox="1">
            <a:spLocks/>
          </p:cNvSpPr>
          <p:nvPr/>
        </p:nvSpPr>
        <p:spPr>
          <a:xfrm>
            <a:off x="4355975" y="4941168"/>
            <a:ext cx="40631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Проводит замеры температуры воды и воздуха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Стрелка углом вверх 14"/>
          <p:cNvSpPr/>
          <p:nvPr/>
        </p:nvSpPr>
        <p:spPr>
          <a:xfrm rot="5400000">
            <a:off x="1604649" y="3357730"/>
            <a:ext cx="3651937" cy="270425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s://im0-tub-ru.yandex.net/i?id=467a30133ee4a96f982ffff48e62d56f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01646"/>
            <a:ext cx="3204331" cy="208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32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476672"/>
            <a:ext cx="5616624" cy="1115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Завхоз (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завпит</a:t>
            </a:r>
            <a:r>
              <a:rPr lang="ru-RU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) группы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0570" y="1844824"/>
            <a:ext cx="446449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/>
              <a:t>готовит раскладку продуктов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443579" y="2941368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dirty="0">
                <a:solidFill>
                  <a:schemeClr val="tx1"/>
                </a:solidFill>
              </a:rPr>
              <a:t>ведет расчет калорийности продуктов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Стрелка углом вверх 5"/>
          <p:cNvSpPr/>
          <p:nvPr/>
        </p:nvSpPr>
        <p:spPr>
          <a:xfrm rot="5400000">
            <a:off x="3961322" y="1903699"/>
            <a:ext cx="684076" cy="234420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углом вверх 9"/>
          <p:cNvSpPr/>
          <p:nvPr/>
        </p:nvSpPr>
        <p:spPr>
          <a:xfrm rot="5400000">
            <a:off x="3210500" y="2342151"/>
            <a:ext cx="1656186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дзаголовок 6"/>
          <p:cNvSpPr txBox="1">
            <a:spLocks/>
          </p:cNvSpPr>
          <p:nvPr/>
        </p:nvSpPr>
        <p:spPr>
          <a:xfrm>
            <a:off x="4427984" y="3856528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</a:rPr>
              <a:t>контролирует расход  продуктов</a:t>
            </a:r>
          </a:p>
        </p:txBody>
      </p:sp>
      <p:sp>
        <p:nvSpPr>
          <p:cNvPr id="12" name="Стрелка углом вверх 11"/>
          <p:cNvSpPr/>
          <p:nvPr/>
        </p:nvSpPr>
        <p:spPr>
          <a:xfrm rot="5400000">
            <a:off x="2553364" y="2806156"/>
            <a:ext cx="2584196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дзаголовок 6"/>
          <p:cNvSpPr txBox="1">
            <a:spLocks/>
          </p:cNvSpPr>
          <p:nvPr/>
        </p:nvSpPr>
        <p:spPr>
          <a:xfrm>
            <a:off x="4420570" y="4725144"/>
            <a:ext cx="446449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</a:rPr>
              <a:t>контролирует запасы питьевой воды и ее пополнение на маршруте</a:t>
            </a:r>
          </a:p>
        </p:txBody>
      </p:sp>
      <p:sp>
        <p:nvSpPr>
          <p:cNvPr id="14" name="Подзаголовок 6"/>
          <p:cNvSpPr txBox="1">
            <a:spLocks/>
          </p:cNvSpPr>
          <p:nvPr/>
        </p:nvSpPr>
        <p:spPr>
          <a:xfrm>
            <a:off x="4420570" y="5852158"/>
            <a:ext cx="44644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</a:rPr>
              <a:t>с</a:t>
            </a:r>
            <a:r>
              <a:rPr lang="ru-RU" sz="2400" dirty="0" smtClean="0">
                <a:solidFill>
                  <a:schemeClr val="tx1"/>
                </a:solidFill>
              </a:rPr>
              <a:t>оставляет график дежурств по кухне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Стрелка углом вверх 14"/>
          <p:cNvSpPr/>
          <p:nvPr/>
        </p:nvSpPr>
        <p:spPr>
          <a:xfrm rot="5400000">
            <a:off x="1884281" y="3340026"/>
            <a:ext cx="3651937" cy="270425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углом вверх 15"/>
          <p:cNvSpPr/>
          <p:nvPr/>
        </p:nvSpPr>
        <p:spPr>
          <a:xfrm rot="5400000">
            <a:off x="1005421" y="3772027"/>
            <a:ext cx="4575903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://antonioracter.narod.ru/tourism/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16" y="1879425"/>
            <a:ext cx="2969844" cy="114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644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476672"/>
            <a:ext cx="5616624" cy="1115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Завснар</a:t>
            </a:r>
            <a:r>
              <a:rPr lang="ru-RU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группы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0570" y="1844824"/>
            <a:ext cx="446449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prstClr val="white"/>
                </a:solidFill>
              </a:rPr>
              <a:t>Г</a:t>
            </a:r>
            <a:r>
              <a:rPr lang="ru-RU" sz="2400" b="1" i="1" smtClean="0">
                <a:solidFill>
                  <a:prstClr val="white"/>
                </a:solidFill>
              </a:rPr>
              <a:t>отовит </a:t>
            </a:r>
            <a:r>
              <a:rPr lang="ru-RU" sz="2400" b="1" i="1" dirty="0" smtClean="0">
                <a:solidFill>
                  <a:prstClr val="white"/>
                </a:solidFill>
              </a:rPr>
              <a:t>снаряжение к походу</a:t>
            </a:r>
            <a:endParaRPr lang="ru-RU" sz="2400" dirty="0">
              <a:solidFill>
                <a:srgbClr val="9C85C0">
                  <a:lumMod val="50000"/>
                </a:srgb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443579" y="2941368"/>
            <a:ext cx="4464496" cy="1495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dirty="0">
                <a:solidFill>
                  <a:schemeClr val="tx1"/>
                </a:solidFill>
              </a:rPr>
              <a:t>П</a:t>
            </a:r>
            <a:r>
              <a:rPr lang="ru-RU" sz="2400" b="1" i="1" dirty="0" smtClean="0">
                <a:solidFill>
                  <a:schemeClr val="tx1"/>
                </a:solidFill>
              </a:rPr>
              <a:t>одбор, </a:t>
            </a:r>
            <a:r>
              <a:rPr lang="ru-RU" sz="2400" b="1" i="1" dirty="0">
                <a:solidFill>
                  <a:schemeClr val="tx1"/>
                </a:solidFill>
              </a:rPr>
              <a:t>распределение снаряжения между участниками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Стрелка углом вверх 5"/>
          <p:cNvSpPr/>
          <p:nvPr/>
        </p:nvSpPr>
        <p:spPr>
          <a:xfrm rot="5400000">
            <a:off x="3961322" y="1903699"/>
            <a:ext cx="684076" cy="234420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трелка углом вверх 9"/>
          <p:cNvSpPr/>
          <p:nvPr/>
        </p:nvSpPr>
        <p:spPr>
          <a:xfrm rot="5400000">
            <a:off x="3210500" y="2342151"/>
            <a:ext cx="1656186" cy="270424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одзаголовок 6"/>
          <p:cNvSpPr txBox="1">
            <a:spLocks/>
          </p:cNvSpPr>
          <p:nvPr/>
        </p:nvSpPr>
        <p:spPr>
          <a:xfrm>
            <a:off x="4420570" y="4725144"/>
            <a:ext cx="446449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3A447"/>
              </a:buClr>
            </a:pPr>
            <a:r>
              <a:rPr lang="ru-RU" sz="2400" i="1" dirty="0" smtClean="0">
                <a:solidFill>
                  <a:prstClr val="white"/>
                </a:solidFill>
              </a:rPr>
              <a:t>Оказание помощи </a:t>
            </a:r>
            <a:r>
              <a:rPr lang="ru-RU" sz="2400" i="1" dirty="0">
                <a:solidFill>
                  <a:prstClr val="white"/>
                </a:solidFill>
              </a:rPr>
              <a:t>в подборе и подгонке снаряжения</a:t>
            </a:r>
          </a:p>
        </p:txBody>
      </p:sp>
      <p:sp>
        <p:nvSpPr>
          <p:cNvPr id="15" name="Стрелка углом вверх 14"/>
          <p:cNvSpPr/>
          <p:nvPr/>
        </p:nvSpPr>
        <p:spPr>
          <a:xfrm rot="5400000">
            <a:off x="1884281" y="3340026"/>
            <a:ext cx="3651937" cy="270425"/>
          </a:xfrm>
          <a:prstGeom prst="bentUp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122" name="Picture 2" descr="http://dnny.ru/uploads/posts/2017-04/1492076433_respire_770751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63" y="2020909"/>
            <a:ext cx="3314714" cy="221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502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246</TotalTime>
  <Words>145</Words>
  <Application>Microsoft Office PowerPoint</Application>
  <PresentationFormat>Экран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Распределение должностей в туристской группе</vt:lpstr>
      <vt:lpstr>Презентация PowerPoint</vt:lpstr>
      <vt:lpstr>Виды должностей: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Костров</dc:title>
  <dc:creator>Администратор</dc:creator>
  <cp:lastModifiedBy>User</cp:lastModifiedBy>
  <cp:revision>28</cp:revision>
  <dcterms:created xsi:type="dcterms:W3CDTF">2017-09-18T16:33:24Z</dcterms:created>
  <dcterms:modified xsi:type="dcterms:W3CDTF">2018-09-08T06:11:47Z</dcterms:modified>
</cp:coreProperties>
</file>