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57" r:id="rId4"/>
    <p:sldId id="270" r:id="rId5"/>
    <p:sldId id="271" r:id="rId6"/>
    <p:sldId id="273" r:id="rId7"/>
    <p:sldId id="272" r:id="rId8"/>
    <p:sldId id="28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843140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Палатка – как вид укрытия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s://shop.by/images/pinguin_excel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965" y="2636912"/>
            <a:ext cx="7157851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1484784"/>
            <a:ext cx="8305800" cy="3358020"/>
          </a:xfrm>
        </p:spPr>
        <p:txBody>
          <a:bodyPr/>
          <a:lstStyle/>
          <a:p>
            <a:pPr algn="l"/>
            <a:r>
              <a:rPr lang="ru-RU" b="1" dirty="0" smtClean="0"/>
              <a:t>Типы </a:t>
            </a:r>
            <a:r>
              <a:rPr lang="ru-RU" b="1" dirty="0"/>
              <a:t>палаток:</a:t>
            </a:r>
            <a:endParaRPr lang="ru-RU" dirty="0"/>
          </a:p>
          <a:p>
            <a:pPr marL="342900" lvl="0" indent="-342900" algn="l">
              <a:buFont typeface="Wingdings" panose="05000000000000000000" pitchFamily="2" charset="2"/>
              <a:buChar char="v"/>
            </a:pPr>
            <a:r>
              <a:rPr lang="ru-RU" b="1" dirty="0"/>
              <a:t>Шатровые</a:t>
            </a:r>
            <a:endParaRPr lang="ru-RU" dirty="0"/>
          </a:p>
          <a:p>
            <a:pPr marL="342900" lvl="0" indent="-342900" algn="l">
              <a:buFont typeface="Wingdings" panose="05000000000000000000" pitchFamily="2" charset="2"/>
              <a:buChar char="v"/>
            </a:pPr>
            <a:r>
              <a:rPr lang="ru-RU" b="1" dirty="0"/>
              <a:t>Купольные</a:t>
            </a:r>
            <a:endParaRPr lang="ru-RU" dirty="0"/>
          </a:p>
          <a:p>
            <a:pPr marL="342900" lvl="0" indent="-342900" algn="l">
              <a:buFont typeface="Wingdings" panose="05000000000000000000" pitchFamily="2" charset="2"/>
              <a:buChar char="v"/>
            </a:pPr>
            <a:r>
              <a:rPr lang="ru-RU" b="1" dirty="0"/>
              <a:t>Двускатные (домик)</a:t>
            </a:r>
            <a:endParaRPr lang="ru-RU" dirty="0"/>
          </a:p>
          <a:p>
            <a:pPr marL="342900" lvl="0" indent="-342900" algn="l">
              <a:buFont typeface="Wingdings" panose="05000000000000000000" pitchFamily="2" charset="2"/>
              <a:buChar char="v"/>
            </a:pPr>
            <a:r>
              <a:rPr lang="ru-RU" b="1" dirty="0"/>
              <a:t>Полубочка</a:t>
            </a:r>
            <a:endParaRPr lang="ru-RU" dirty="0"/>
          </a:p>
          <a:p>
            <a:pPr algn="l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404664"/>
            <a:ext cx="8305800" cy="864096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Типы палаток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148" name="Picture 4" descr="https://mwtravel.ru/images/cms/data/te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24" y="4005064"/>
            <a:ext cx="856895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029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547664" y="1124744"/>
            <a:ext cx="6721410" cy="5171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wavy" dirty="0"/>
              <a:t>- кемпинговые;</a:t>
            </a:r>
            <a:br>
              <a:rPr lang="ru-RU" u="wavy" dirty="0"/>
            </a:br>
            <a:r>
              <a:rPr lang="ru-RU" u="wavy" dirty="0"/>
              <a:t>- </a:t>
            </a:r>
            <a:r>
              <a:rPr lang="ru-RU" u="wavy" dirty="0" err="1"/>
              <a:t>треккинговые</a:t>
            </a:r>
            <a:r>
              <a:rPr lang="ru-RU" u="wavy" dirty="0"/>
              <a:t>;</a:t>
            </a:r>
            <a:endParaRPr lang="ru-RU" dirty="0"/>
          </a:p>
          <a:p>
            <a:pPr marL="0" indent="0">
              <a:buNone/>
            </a:pPr>
            <a:r>
              <a:rPr lang="ru-RU" u="wavy" dirty="0"/>
              <a:t>- универсальные;</a:t>
            </a:r>
            <a:br>
              <a:rPr lang="ru-RU" u="wavy" dirty="0"/>
            </a:br>
            <a:r>
              <a:rPr lang="ru-RU" u="wavy" dirty="0"/>
              <a:t>- для высокогорных восхождений;</a:t>
            </a:r>
            <a:br>
              <a:rPr lang="ru-RU" u="wavy" dirty="0"/>
            </a:br>
            <a:r>
              <a:rPr lang="ru-RU" u="wavy" dirty="0"/>
              <a:t>- специального назначения.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8676456" cy="1556792"/>
          </a:xfrm>
        </p:spPr>
        <p:txBody>
          <a:bodyPr>
            <a:noAutofit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FFFF00"/>
                </a:solidFill>
                <a:effectLst/>
                <a:latin typeface="Times New Roman"/>
                <a:ea typeface="Calibri"/>
                <a:cs typeface="Times New Roman"/>
              </a:rPr>
              <a:t>Виды туристических палаток по назначению:</a:t>
            </a:r>
            <a:r>
              <a:rPr lang="ru-RU" sz="2800" dirty="0">
                <a:solidFill>
                  <a:srgbClr val="FFFF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solidFill>
                  <a:srgbClr val="FFFF00"/>
                </a:solidFill>
                <a:effectLst/>
                <a:latin typeface="Calibri"/>
                <a:ea typeface="Calibri"/>
                <a:cs typeface="Times New Roman"/>
              </a:rPr>
            </a:b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http://img.weiku.com/waterpicture/2011/11/10/8/Economical_outdoor_sun_shelter_beach_shelter_pop_up_tent_promotional_tent_634656422314220485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356992"/>
            <a:ext cx="3960440" cy="324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3960240"/>
            <a:ext cx="8305800" cy="2277072"/>
          </a:xfrm>
        </p:spPr>
        <p:txBody>
          <a:bodyPr/>
          <a:lstStyle/>
          <a:p>
            <a:pPr marL="36000" algn="l"/>
            <a:r>
              <a:rPr lang="ru-RU" dirty="0" smtClean="0"/>
              <a:t>Особенности: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Большой размер и вес.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Максимальная защита от ветра и дождя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Два входа(выхода)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Надежная конструкция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endParaRPr lang="ru-RU" sz="4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63688" y="260648"/>
            <a:ext cx="56166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Кемпинговая палатка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3074" name="Picture 2" descr="http://aktivnyj-otdykh.ru/images/palatki/turisticheskaja-palatka-new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733" y="1382161"/>
            <a:ext cx="5038747" cy="305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37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512" y="4091892"/>
            <a:ext cx="8305800" cy="2753532"/>
          </a:xfrm>
        </p:spPr>
        <p:txBody>
          <a:bodyPr/>
          <a:lstStyle/>
          <a:p>
            <a:pPr marL="36000" algn="l"/>
            <a:r>
              <a:rPr lang="ru-RU" dirty="0"/>
              <a:t>Особенности: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Небольшой </a:t>
            </a:r>
            <a:r>
              <a:rPr lang="ru-RU" dirty="0"/>
              <a:t>размер и </a:t>
            </a:r>
            <a:r>
              <a:rPr lang="ru-RU" dirty="0" smtClean="0"/>
              <a:t>вес</a:t>
            </a:r>
            <a:endParaRPr lang="ru-RU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Умеренная защита от  осадков</a:t>
            </a:r>
            <a:endParaRPr lang="ru-RU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Простота установки</a:t>
            </a:r>
            <a:endParaRPr lang="ru-RU" dirty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91680" y="323945"/>
            <a:ext cx="5616624" cy="11010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solidFill>
                  <a:srgbClr val="FFFF00"/>
                </a:solidFill>
              </a:rPr>
              <a:t>Треккинговая</a:t>
            </a:r>
            <a:r>
              <a:rPr lang="ru-RU" sz="2800" dirty="0" smtClean="0">
                <a:solidFill>
                  <a:srgbClr val="FFFF00"/>
                </a:solidFill>
              </a:rPr>
              <a:t> палатка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5130" name="Picture 10" descr="http://newbookshop.ru/pictures/soft_other/10124014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268760"/>
            <a:ext cx="507656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942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476672"/>
            <a:ext cx="583264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Универсальные палатки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3588" y="1340768"/>
            <a:ext cx="7344816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FF0000"/>
                </a:solidFill>
              </a:rPr>
              <a:t>Особенности: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FF0000"/>
                </a:solidFill>
              </a:rPr>
              <a:t>Простота конструкции;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FF0000"/>
                </a:solidFill>
              </a:rPr>
              <a:t>Прочность;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FF0000"/>
                </a:solidFill>
              </a:rPr>
              <a:t>Надежность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Picture 6" descr="https://spbzone.ru/image/cache/data-00-000252702-700x7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45" y="2542302"/>
            <a:ext cx="3957664" cy="34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75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99592" y="548680"/>
            <a:ext cx="7632848" cy="8850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Специализированные палатки</a:t>
            </a:r>
          </a:p>
          <a:p>
            <a:pPr marL="285750" indent="-285750" algn="ctr">
              <a:buFontTx/>
              <a:buChar char="-"/>
            </a:pPr>
            <a:endParaRPr lang="ru-RU" dirty="0"/>
          </a:p>
        </p:txBody>
      </p:sp>
      <p:pic>
        <p:nvPicPr>
          <p:cNvPr id="4098" name="Picture 2" descr="https://images.ru.prom.st/253372_w640_h640_p1010036_kop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8800"/>
            <a:ext cx="412845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fishingday.org/wp-content/uploads/2017/04/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366" y="3240923"/>
            <a:ext cx="4648550" cy="335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434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indent="450215" algn="just"/>
            <a:r>
              <a:rPr lang="ru-RU" sz="2400" u="wavy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повышенная степень водонепроницаемости;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2400" u="wavy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наличие снегозащитной юбки;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2400" u="wavy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прочный каркас, как минимум из 4-х дуг;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2400" u="wavy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защита от ультрафиолетовых лучей;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2400" u="wavy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легкий вес.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188640"/>
            <a:ext cx="8305800" cy="792088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Палатки для высокогорных восхождений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8194" name="Picture 2" descr="https://prostoloca.ru/wp-content/uploads/2015/03/%D1%88%D1%82%D1%83%D1%80%D0%BC%D0%BE%D0%B2%D0%B0%D1%8F-%D0%BF%D0%B0%D0%BB%D0%B0%D1%82%D0%BA%D0%B0-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80728"/>
            <a:ext cx="5759615" cy="26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613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252</TotalTime>
  <Words>105</Words>
  <Application>Microsoft Office PowerPoint</Application>
  <PresentationFormat>Экран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Constantia</vt:lpstr>
      <vt:lpstr>Times New Roman</vt:lpstr>
      <vt:lpstr>Wingdings</vt:lpstr>
      <vt:lpstr>Wingdings 2</vt:lpstr>
      <vt:lpstr>Бумажная</vt:lpstr>
      <vt:lpstr>Палатка – как вид укрытия</vt:lpstr>
      <vt:lpstr>Типы палаток</vt:lpstr>
      <vt:lpstr>Виды туристических палаток по назначению: </vt:lpstr>
      <vt:lpstr>Презентация PowerPoint</vt:lpstr>
      <vt:lpstr>Презентация PowerPoint</vt:lpstr>
      <vt:lpstr>Презентация PowerPoint</vt:lpstr>
      <vt:lpstr>Презентация PowerPoint</vt:lpstr>
      <vt:lpstr>Палатки для высокогорных восхождений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Костров</dc:title>
  <dc:creator>Администратор</dc:creator>
  <cp:lastModifiedBy>МихалычЪ</cp:lastModifiedBy>
  <cp:revision>29</cp:revision>
  <dcterms:created xsi:type="dcterms:W3CDTF">2017-09-18T16:33:24Z</dcterms:created>
  <dcterms:modified xsi:type="dcterms:W3CDTF">2019-01-23T11:33:51Z</dcterms:modified>
</cp:coreProperties>
</file>