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1" r:id="rId5"/>
    <p:sldId id="272" r:id="rId6"/>
    <p:sldId id="27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476672"/>
            <a:ext cx="8305800" cy="1368152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Как </a:t>
            </a:r>
            <a:r>
              <a:rPr lang="ru-RU" dirty="0" smtClean="0">
                <a:solidFill>
                  <a:srgbClr val="FFFF00"/>
                </a:solidFill>
              </a:rPr>
              <a:t>самостоятельно сплести веревку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 descr="Веревка из коры своими ру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6237911" cy="467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03848" y="1628800"/>
            <a:ext cx="5065226" cy="4667264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-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24744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FFFF00"/>
                </a:solidFill>
              </a:rPr>
              <a:t>Заготовить необходимое количество молодых веток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Веревка из коры своими ру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3904922" cy="292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581128"/>
            <a:ext cx="3904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Снять кору полосками нужной ширины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2053" name="Picture 5" descr="Веревка из коры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28800"/>
            <a:ext cx="4206716" cy="315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Веревка из коры своими рукам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75071"/>
            <a:ext cx="3742978" cy="28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25263" y="4653136"/>
            <a:ext cx="3538539" cy="115212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Начинаем плести косичку (</a:t>
            </a:r>
            <a:r>
              <a:rPr lang="ru-RU" sz="2400" b="1" dirty="0" err="1" smtClean="0">
                <a:solidFill>
                  <a:srgbClr val="FFFF00"/>
                </a:solidFill>
              </a:rPr>
              <a:t>трехконцовую</a:t>
            </a:r>
            <a:r>
              <a:rPr lang="ru-RU" sz="2400" b="1" dirty="0" smtClean="0">
                <a:solidFill>
                  <a:srgbClr val="FFFF00"/>
                </a:solidFill>
              </a:rPr>
              <a:t>)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576064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Количество и ширина полосок влияет на толщину веревки</a:t>
            </a:r>
            <a:endParaRPr lang="ru-RU" sz="24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074" name="Picture 2" descr="Веревка из коры своими ру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49" y="908720"/>
            <a:ext cx="38443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Веревка из коры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70528"/>
            <a:ext cx="403658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usamodelkina.ru/uploads/posts/2017-09/1505801545_ad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4000555" cy="300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37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Веревка из коры своими ру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153"/>
            <a:ext cx="5087754" cy="381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Веревка из коры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48" y="1772816"/>
            <a:ext cx="5040264" cy="377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Веревка из коры своими рукам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41" y="3160492"/>
            <a:ext cx="4680520" cy="350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4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Веревка из коры своими ру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4181365" cy="313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еревка из коры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0" y="3321448"/>
            <a:ext cx="4193459" cy="345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Веревка из коры своими рукам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2776"/>
            <a:ext cx="4377086" cy="327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43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4005064"/>
            <a:ext cx="4042792" cy="144016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Веревка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сплетенная даже из 3х полосок сможет выдержать груз 20-30 кг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79208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После окончания плетения на конце,</a:t>
            </a:r>
            <a:r>
              <a:rPr lang="ru-RU" sz="2400" b="1" dirty="0" smtClean="0">
                <a:solidFill>
                  <a:srgbClr val="FFFF00"/>
                </a:solidFill>
              </a:rPr>
              <a:t> завязываем узел. Все ненужные торчащие концы можно подрезать.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Веревка из коры своими ру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3881822" cy="290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еревка из коры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461324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75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213</TotalTime>
  <Words>56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Как самостоятельно сплести веревку</vt:lpstr>
      <vt:lpstr>Заготовить необходимое количество молодых веток</vt:lpstr>
      <vt:lpstr>Количество и ширина полосок влияет на толщину веревки</vt:lpstr>
      <vt:lpstr>Презентация PowerPoint</vt:lpstr>
      <vt:lpstr>Презентация PowerPoint</vt:lpstr>
      <vt:lpstr>После окончания плетения на конце, завязываем узел. Все ненужные торчащие концы можно подрезать.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User</cp:lastModifiedBy>
  <cp:revision>23</cp:revision>
  <dcterms:created xsi:type="dcterms:W3CDTF">2017-09-18T16:33:24Z</dcterms:created>
  <dcterms:modified xsi:type="dcterms:W3CDTF">2018-01-23T03:44:42Z</dcterms:modified>
</cp:coreProperties>
</file>