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399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52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05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637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781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74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74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918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4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7591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865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6535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01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707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673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55106-8825-4CFF-96C8-B430244EAD95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27EBB32-8D2D-43E8-AFB1-27C635CEB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035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90046" y="297493"/>
            <a:ext cx="8915399" cy="2262781"/>
          </a:xfrm>
        </p:spPr>
        <p:txBody>
          <a:bodyPr>
            <a:normAutofit fontScale="90000"/>
          </a:bodyPr>
          <a:lstStyle/>
          <a:p>
            <a:pPr marL="270510"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работы педагогов над темами самообразования.</a:t>
            </a:r>
            <a:r>
              <a:rPr lang="ru-RU" sz="4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7107" y="2773214"/>
            <a:ext cx="9494729" cy="283844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3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Самообразование – </a:t>
            </a:r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многокомпонентная личностно и профессионально </a:t>
            </a:r>
            <a:r>
              <a:rPr lang="ru-RU" sz="33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значимая </a:t>
            </a:r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самостоятельная познавательная деятельность педагога, включающая в себя   общеобразовательное, предметное, психолого-педагогическое и методическое самообразование.</a:t>
            </a:r>
            <a:endParaRPr lang="ru-RU" sz="33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296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Уровни самообразовательной деятельности:</a:t>
            </a:r>
            <a: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адаптивный</a:t>
            </a:r>
            <a:endParaRPr lang="ru-RU" sz="3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проблемно- поисковый</a:t>
            </a:r>
            <a:endParaRPr lang="ru-RU" sz="3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инновационный</a:t>
            </a:r>
            <a:endParaRPr lang="ru-RU" sz="3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707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621030" algn="l"/>
              </a:tabLst>
            </a:pPr>
            <a:r>
              <a:rPr lang="ru-RU" sz="4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самообразования:</a:t>
            </a:r>
            <a: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4194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621030" algn="l"/>
              </a:tabLst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общение с высокопрофессиональными педагогами</a:t>
            </a:r>
            <a:endParaRPr lang="ru-RU" sz="3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621030" algn="l"/>
              </a:tabLst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решение конкретной задачи, имеющей практический характер</a:t>
            </a:r>
            <a:endParaRPr lang="ru-RU" sz="3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621030" algn="l"/>
              </a:tabLst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критический обзор периодической печати</a:t>
            </a:r>
            <a:endParaRPr lang="ru-RU" sz="3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621030" algn="l"/>
              </a:tabLst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индивидуальный план самообразования.</a:t>
            </a:r>
            <a:endParaRPr lang="ru-RU" sz="3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582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педагога</a:t>
            </a:r>
            <a: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 индивидуальной методической темой</a:t>
            </a:r>
            <a: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работы –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систематическое повышение педагогами своего профессионального уровня.</a:t>
            </a:r>
            <a:endParaRPr lang="ru-RU" sz="4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0044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Порядок работы над темой:</a:t>
            </a:r>
            <a: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3979101"/>
          </a:xfr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выбор темы и установление сроков работы;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составление индивидуального плана;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отслеживание педагогом работы по теме;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результаты работы и формы ее представления;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работа методиста по учету тем самообразования.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3658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5659" y="348538"/>
            <a:ext cx="8911687" cy="128089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педагога над индивидуальной методической темой</a:t>
            </a:r>
            <a: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3956" y="2133600"/>
            <a:ext cx="9600656" cy="4392460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Аргументированное обоснование выбора индивидуальной методической темы, проблема, цель и задачи, выявление структурных элементов авторской концепции.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Выдвижение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гипотезы -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развернутого предложения, где максимально подробно изложена система мер, за счет которых ожидается получить высокую эффективность методической системы.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1647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Индивидуальный план самообразования</a:t>
            </a:r>
            <a: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151491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</TotalTime>
  <Words>171</Words>
  <Application>Microsoft Office PowerPoint</Application>
  <PresentationFormat>Широкоэкранный</PresentationFormat>
  <Paragraphs>23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Легкий дым</vt:lpstr>
      <vt:lpstr>Система работы педагогов над темами самообразования. </vt:lpstr>
      <vt:lpstr>Уровни самообразовательной деятельности: </vt:lpstr>
      <vt:lpstr>Технология самообразования: </vt:lpstr>
      <vt:lpstr>Работа педагога над индивидуальной методической темой </vt:lpstr>
      <vt:lpstr>Порядок работы над темой: </vt:lpstr>
      <vt:lpstr>План работы педагога над индивидуальной методической темой </vt:lpstr>
      <vt:lpstr>Индивидуальный план самообразования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работы педагогов над темами самообразования. </dc:title>
  <dc:creator>User</dc:creator>
  <cp:lastModifiedBy>User</cp:lastModifiedBy>
  <cp:revision>3</cp:revision>
  <dcterms:created xsi:type="dcterms:W3CDTF">2017-01-18T07:52:35Z</dcterms:created>
  <dcterms:modified xsi:type="dcterms:W3CDTF">2017-01-18T08:26:47Z</dcterms:modified>
</cp:coreProperties>
</file>